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0" r:id="rId2"/>
    <p:sldId id="411" r:id="rId3"/>
    <p:sldId id="412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44" r:id="rId36"/>
    <p:sldId id="445" r:id="rId37"/>
    <p:sldId id="446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454" r:id="rId46"/>
    <p:sldId id="455" r:id="rId47"/>
    <p:sldId id="456" r:id="rId48"/>
    <p:sldId id="457" r:id="rId49"/>
    <p:sldId id="458" r:id="rId50"/>
    <p:sldId id="459" r:id="rId51"/>
    <p:sldId id="460" r:id="rId52"/>
    <p:sldId id="461" r:id="rId53"/>
    <p:sldId id="462" r:id="rId54"/>
    <p:sldId id="463" r:id="rId55"/>
    <p:sldId id="464" r:id="rId56"/>
    <p:sldId id="465" r:id="rId57"/>
    <p:sldId id="466" r:id="rId58"/>
    <p:sldId id="467" r:id="rId59"/>
    <p:sldId id="468" r:id="rId60"/>
    <p:sldId id="469" r:id="rId61"/>
    <p:sldId id="470" r:id="rId62"/>
    <p:sldId id="471" r:id="rId63"/>
    <p:sldId id="472" r:id="rId64"/>
    <p:sldId id="473" r:id="rId65"/>
    <p:sldId id="474" r:id="rId66"/>
    <p:sldId id="475" r:id="rId67"/>
    <p:sldId id="476" r:id="rId68"/>
    <p:sldId id="477" r:id="rId69"/>
    <p:sldId id="478" r:id="rId70"/>
    <p:sldId id="479" r:id="rId71"/>
    <p:sldId id="480" r:id="rId72"/>
    <p:sldId id="481" r:id="rId73"/>
    <p:sldId id="482" r:id="rId74"/>
    <p:sldId id="483" r:id="rId75"/>
    <p:sldId id="484" r:id="rId76"/>
    <p:sldId id="485" r:id="rId77"/>
    <p:sldId id="486" r:id="rId78"/>
    <p:sldId id="487" r:id="rId79"/>
    <p:sldId id="488" r:id="rId80"/>
    <p:sldId id="489" r:id="rId81"/>
    <p:sldId id="490" r:id="rId82"/>
    <p:sldId id="491" r:id="rId83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FD24-3DFF-4E50-891A-1BFD60AA5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E06E0-613F-49D9-B653-B50E221E9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2951-6916-49F5-8DC9-A59AB7C5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8A1F6-7C40-4F4C-8499-7DDED27C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4AF04-1C2D-40EB-89A3-C9613CF6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7902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46AE-DE25-4967-B5A9-32B94405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66128-F5CD-4F86-85F1-AD787E135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DFEE-BC8E-4BCD-9EF6-76D9A0B7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F5411-A346-4126-A1BD-4AF8CE71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4001-F6C4-4F8B-AB53-34CB4BCF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038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5F6BE-8616-44F8-8409-9912BCDCE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EDAA6-0EE3-4EA2-94EA-C6D3E13AC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B9FA1-F3C9-4516-B506-ECF66683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B3EA3-73E3-42B9-B37B-4DC7E7DA7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6ECFB-DD72-4E65-87B6-32EABAEF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875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0D12-6FBC-41DB-966D-30A30D8C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B9EF-5EE7-4332-A2E6-5DCA3C7B1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23A1D-9376-449D-BAA0-5592E0EC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1B2AB-1264-45E8-BE14-23FF19820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BAED8-90A6-4971-9C9D-3A13F3BC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548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60C0-1138-4BC3-AFA7-BE72B504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1CC2-0380-4559-B8AA-4772458F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5DC4-B047-45A6-A2CB-83DBF703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3E33-ACBE-43E6-AD9E-35466FB5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35E2E-D141-42FD-8C46-A62C738B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146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3AAE-CF26-4136-97E6-5E16845C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E497-90AE-4799-A6C2-137D9644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0BA86-0AC1-4B29-91CD-2E3625208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0339A-6325-4E11-8F0D-6635A735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C3EB5-EAAA-4E69-9B5E-5A431B2A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DC4A3-ACF2-4760-9A4E-77FF9C1E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744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308A-6BFD-45CF-985E-3C3ECA618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7B24F-3AF7-4A6C-819A-CB83C56E9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3A1BE-1C68-402C-8AC7-7B29FE21F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D668C-764E-4618-BDBC-F566F1469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5E2E1-E2CF-45A7-8D75-72EDE65B1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2A649-AD2F-4D8A-98CB-FE9C895B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E6A1E-3958-42B7-B25F-741C4074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6A10A-9AF7-4F0A-9AA8-9E0E1940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985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FCA6-1BA1-4AEA-A20B-1E3782E2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145E0-99FD-489C-A36A-40DC5242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A78B5-3360-4043-81D5-CB56C60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59866-AA04-443B-B564-E38B1B61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19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440C3-01F8-4444-876F-6B9B7ABC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36C2E-8FD0-40A2-A782-2E9A9E75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1AA32-1EA0-4ABA-8F0C-3FBFC162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879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135B-E2CE-46C8-BAC3-02B88E70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B7C6-E305-4685-B812-4D11900D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763F9-E1F2-4935-BC8C-AAC3196C6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0F73F-16B4-4FEE-BE90-DEE80D6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A0319-F935-4F65-AB4D-A3EBC442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69807-FDB6-4192-921C-29AAED38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765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6440-0AF3-43A0-A0B2-7C0607E4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45F16-2B26-4E74-917F-7B96FD865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57A68-59B3-4868-A974-6F06E03E0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520A-4AA3-4472-9124-AC220E0B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DC965-A51D-4444-B035-5D2E5CDE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C82BC-8257-402C-B43A-C951083D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185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D24FE-85A8-46D5-81B9-02F38D53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7DD6B-D789-4E9E-8484-E6111662E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DEB5-8558-4A77-A781-AD7446942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3180-20DC-4BA9-B3A7-81ED53D0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F5C97-C189-46CB-99EC-372050CA9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6247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Rwrbe3Jz">
            <a:extLst>
              <a:ext uri="{FF2B5EF4-FFF2-40B4-BE49-F238E27FC236}">
                <a16:creationId xmlns:a16="http://schemas.microsoft.com/office/drawing/2014/main" id="{9626BD6D-8AF4-411B-A7B2-B6E0177C15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5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XiJNaqWwb">
            <a:extLst>
              <a:ext uri="{FF2B5EF4-FFF2-40B4-BE49-F238E27FC236}">
                <a16:creationId xmlns:a16="http://schemas.microsoft.com/office/drawing/2014/main" id="{3ACD084F-3DA2-4B9B-8483-0001AAE831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7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QRjNRNaTe">
            <a:extLst>
              <a:ext uri="{FF2B5EF4-FFF2-40B4-BE49-F238E27FC236}">
                <a16:creationId xmlns:a16="http://schemas.microsoft.com/office/drawing/2014/main" id="{8D6FBA26-17D1-4B7B-AFFF-23A1DA4A07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rAUDQGydP">
            <a:extLst>
              <a:ext uri="{FF2B5EF4-FFF2-40B4-BE49-F238E27FC236}">
                <a16:creationId xmlns:a16="http://schemas.microsoft.com/office/drawing/2014/main" id="{D61DC76A-DF99-47B2-869D-39BDD75AEF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3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8zj6jWVsa">
            <a:extLst>
              <a:ext uri="{FF2B5EF4-FFF2-40B4-BE49-F238E27FC236}">
                <a16:creationId xmlns:a16="http://schemas.microsoft.com/office/drawing/2014/main" id="{A17626D7-4DF6-4140-A356-C2AD6BD35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4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RTnQbmr1Z">
            <a:extLst>
              <a:ext uri="{FF2B5EF4-FFF2-40B4-BE49-F238E27FC236}">
                <a16:creationId xmlns:a16="http://schemas.microsoft.com/office/drawing/2014/main" id="{622A3CC4-21C6-4500-8E29-6978779F42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0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r4jyPhQGw">
            <a:extLst>
              <a:ext uri="{FF2B5EF4-FFF2-40B4-BE49-F238E27FC236}">
                <a16:creationId xmlns:a16="http://schemas.microsoft.com/office/drawing/2014/main" id="{37159E5A-EA59-4069-BE7C-380AE6070A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PTpiyu19U">
            <a:extLst>
              <a:ext uri="{FF2B5EF4-FFF2-40B4-BE49-F238E27FC236}">
                <a16:creationId xmlns:a16="http://schemas.microsoft.com/office/drawing/2014/main" id="{E99448AD-93B8-4087-8A41-AFF39C6F2D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7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OcO3kOJg">
            <a:extLst>
              <a:ext uri="{FF2B5EF4-FFF2-40B4-BE49-F238E27FC236}">
                <a16:creationId xmlns:a16="http://schemas.microsoft.com/office/drawing/2014/main" id="{6593512F-6737-4152-8B21-67AF70A738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6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LfILl5yR">
            <a:extLst>
              <a:ext uri="{FF2B5EF4-FFF2-40B4-BE49-F238E27FC236}">
                <a16:creationId xmlns:a16="http://schemas.microsoft.com/office/drawing/2014/main" id="{FC2473C9-0E0A-4DD2-BB93-9926E15259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InFY0PSh">
            <a:extLst>
              <a:ext uri="{FF2B5EF4-FFF2-40B4-BE49-F238E27FC236}">
                <a16:creationId xmlns:a16="http://schemas.microsoft.com/office/drawing/2014/main" id="{6C955D31-5549-4B46-9B23-D4A3E4D07D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9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G5sZszvVj">
            <a:extLst>
              <a:ext uri="{FF2B5EF4-FFF2-40B4-BE49-F238E27FC236}">
                <a16:creationId xmlns:a16="http://schemas.microsoft.com/office/drawing/2014/main" id="{D86912E1-E085-4A63-B201-462F97AF6F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6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GT0sReP6U">
            <a:extLst>
              <a:ext uri="{FF2B5EF4-FFF2-40B4-BE49-F238E27FC236}">
                <a16:creationId xmlns:a16="http://schemas.microsoft.com/office/drawing/2014/main" id="{8EB1DE44-D2AF-4C9D-B8DB-FFF913A9D8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jLinkhYtD">
            <a:extLst>
              <a:ext uri="{FF2B5EF4-FFF2-40B4-BE49-F238E27FC236}">
                <a16:creationId xmlns:a16="http://schemas.microsoft.com/office/drawing/2014/main" id="{7A76BA81-8EE4-4DC8-8A92-9608BDBBC3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1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4Dp0eC9pf">
            <a:extLst>
              <a:ext uri="{FF2B5EF4-FFF2-40B4-BE49-F238E27FC236}">
                <a16:creationId xmlns:a16="http://schemas.microsoft.com/office/drawing/2014/main" id="{199D6CD2-E208-4278-89ED-956F00338B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Ob6OGj21J">
            <a:extLst>
              <a:ext uri="{FF2B5EF4-FFF2-40B4-BE49-F238E27FC236}">
                <a16:creationId xmlns:a16="http://schemas.microsoft.com/office/drawing/2014/main" id="{0BC543C9-DB6F-4A4F-8FB6-50C6A1DDBD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96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fmCxmOmVg">
            <a:extLst>
              <a:ext uri="{FF2B5EF4-FFF2-40B4-BE49-F238E27FC236}">
                <a16:creationId xmlns:a16="http://schemas.microsoft.com/office/drawing/2014/main" id="{87232D04-05D2-46E9-956F-7AE0071FD8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42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p9LaueBxM">
            <a:extLst>
              <a:ext uri="{FF2B5EF4-FFF2-40B4-BE49-F238E27FC236}">
                <a16:creationId xmlns:a16="http://schemas.microsoft.com/office/drawing/2014/main" id="{A0A6A4CF-323C-4029-B392-5D46F19BB5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4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bFVfXKNQb">
            <a:extLst>
              <a:ext uri="{FF2B5EF4-FFF2-40B4-BE49-F238E27FC236}">
                <a16:creationId xmlns:a16="http://schemas.microsoft.com/office/drawing/2014/main" id="{89662A02-736B-46BA-AD49-3F0A19F440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30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Qzo0LSlMV">
            <a:extLst>
              <a:ext uri="{FF2B5EF4-FFF2-40B4-BE49-F238E27FC236}">
                <a16:creationId xmlns:a16="http://schemas.microsoft.com/office/drawing/2014/main" id="{3B42C6AA-7F17-4917-A26B-78E660377D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8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mp0alfrie">
            <a:extLst>
              <a:ext uri="{FF2B5EF4-FFF2-40B4-BE49-F238E27FC236}">
                <a16:creationId xmlns:a16="http://schemas.microsoft.com/office/drawing/2014/main" id="{EE1F05FE-1D4E-49FB-8CFC-3EE72D8371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5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XfFlVkDzH">
            <a:extLst>
              <a:ext uri="{FF2B5EF4-FFF2-40B4-BE49-F238E27FC236}">
                <a16:creationId xmlns:a16="http://schemas.microsoft.com/office/drawing/2014/main" id="{E9BB4249-4A24-42F9-A9CA-12062C6165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6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WNN5qFqOG">
            <a:extLst>
              <a:ext uri="{FF2B5EF4-FFF2-40B4-BE49-F238E27FC236}">
                <a16:creationId xmlns:a16="http://schemas.microsoft.com/office/drawing/2014/main" id="{3D46E2E7-4895-485A-8F8A-A9F6F1517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51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ywWHyDApo">
            <a:extLst>
              <a:ext uri="{FF2B5EF4-FFF2-40B4-BE49-F238E27FC236}">
                <a16:creationId xmlns:a16="http://schemas.microsoft.com/office/drawing/2014/main" id="{3EE3555C-95E0-44BE-82B8-B0BBAF6883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NuDZnoJbl">
            <a:extLst>
              <a:ext uri="{FF2B5EF4-FFF2-40B4-BE49-F238E27FC236}">
                <a16:creationId xmlns:a16="http://schemas.microsoft.com/office/drawing/2014/main" id="{429AA8F6-A5B6-46D4-B779-8619B5C24C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16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JN4XRiqlA">
            <a:extLst>
              <a:ext uri="{FF2B5EF4-FFF2-40B4-BE49-F238E27FC236}">
                <a16:creationId xmlns:a16="http://schemas.microsoft.com/office/drawing/2014/main" id="{801DD6AC-8C91-464A-A6BA-B98F02925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15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BzIMf8hmz">
            <a:extLst>
              <a:ext uri="{FF2B5EF4-FFF2-40B4-BE49-F238E27FC236}">
                <a16:creationId xmlns:a16="http://schemas.microsoft.com/office/drawing/2014/main" id="{34B7688A-B9D0-4D80-9895-C79BED242B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36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7UeXvF7Bey">
            <a:extLst>
              <a:ext uri="{FF2B5EF4-FFF2-40B4-BE49-F238E27FC236}">
                <a16:creationId xmlns:a16="http://schemas.microsoft.com/office/drawing/2014/main" id="{5C3C3E9E-08C8-4357-8179-3DBD2C5A1B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2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fHPfWpC0x">
            <a:extLst>
              <a:ext uri="{FF2B5EF4-FFF2-40B4-BE49-F238E27FC236}">
                <a16:creationId xmlns:a16="http://schemas.microsoft.com/office/drawing/2014/main" id="{1787770F-A921-469B-8139-32326E1F48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06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gODO8sqnP">
            <a:extLst>
              <a:ext uri="{FF2B5EF4-FFF2-40B4-BE49-F238E27FC236}">
                <a16:creationId xmlns:a16="http://schemas.microsoft.com/office/drawing/2014/main" id="{8479046B-9A34-4ADA-96CF-F1852EB342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53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McQpdrkfc">
            <a:extLst>
              <a:ext uri="{FF2B5EF4-FFF2-40B4-BE49-F238E27FC236}">
                <a16:creationId xmlns:a16="http://schemas.microsoft.com/office/drawing/2014/main" id="{369BD265-EAEE-4212-BC3F-1672F6418E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7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CUL1M05o">
            <a:extLst>
              <a:ext uri="{FF2B5EF4-FFF2-40B4-BE49-F238E27FC236}">
                <a16:creationId xmlns:a16="http://schemas.microsoft.com/office/drawing/2014/main" id="{061F6FD1-8995-479B-9636-BC684673CA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24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N2IYobqay">
            <a:extLst>
              <a:ext uri="{FF2B5EF4-FFF2-40B4-BE49-F238E27FC236}">
                <a16:creationId xmlns:a16="http://schemas.microsoft.com/office/drawing/2014/main" id="{9CD14181-BFD5-4082-B275-62F80DEC6C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8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ucjK4pAID">
            <a:extLst>
              <a:ext uri="{FF2B5EF4-FFF2-40B4-BE49-F238E27FC236}">
                <a16:creationId xmlns:a16="http://schemas.microsoft.com/office/drawing/2014/main" id="{9735CD02-9194-4145-95DC-0FFEC89DCE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27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yQEReohv">
            <a:extLst>
              <a:ext uri="{FF2B5EF4-FFF2-40B4-BE49-F238E27FC236}">
                <a16:creationId xmlns:a16="http://schemas.microsoft.com/office/drawing/2014/main" id="{00196C2C-89D2-4347-8703-25B68502AA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34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MiPy7DpGk">
            <a:extLst>
              <a:ext uri="{FF2B5EF4-FFF2-40B4-BE49-F238E27FC236}">
                <a16:creationId xmlns:a16="http://schemas.microsoft.com/office/drawing/2014/main" id="{A713B658-6C89-42D0-9943-C74092F8CE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29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eqg4Rbbx5">
            <a:extLst>
              <a:ext uri="{FF2B5EF4-FFF2-40B4-BE49-F238E27FC236}">
                <a16:creationId xmlns:a16="http://schemas.microsoft.com/office/drawing/2014/main" id="{8E3089D4-C29A-4F93-9DD0-F54CBB77E8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xmDa5q0z">
            <a:extLst>
              <a:ext uri="{FF2B5EF4-FFF2-40B4-BE49-F238E27FC236}">
                <a16:creationId xmlns:a16="http://schemas.microsoft.com/office/drawing/2014/main" id="{E6F2F19F-7507-4503-AE5F-70D3AD3197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47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xiPHAH7G2">
            <a:extLst>
              <a:ext uri="{FF2B5EF4-FFF2-40B4-BE49-F238E27FC236}">
                <a16:creationId xmlns:a16="http://schemas.microsoft.com/office/drawing/2014/main" id="{0956933F-590D-4603-8FF6-B885BCD7F8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1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SFH1kRdec">
            <a:extLst>
              <a:ext uri="{FF2B5EF4-FFF2-40B4-BE49-F238E27FC236}">
                <a16:creationId xmlns:a16="http://schemas.microsoft.com/office/drawing/2014/main" id="{54C29D8A-34F6-4E85-95F9-CA9FDE241E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5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tG68D7uuz">
            <a:extLst>
              <a:ext uri="{FF2B5EF4-FFF2-40B4-BE49-F238E27FC236}">
                <a16:creationId xmlns:a16="http://schemas.microsoft.com/office/drawing/2014/main" id="{73A38AD1-FBA8-4E56-AD9F-DCA0BADBE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4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ljaUHO9fN">
            <a:extLst>
              <a:ext uri="{FF2B5EF4-FFF2-40B4-BE49-F238E27FC236}">
                <a16:creationId xmlns:a16="http://schemas.microsoft.com/office/drawing/2014/main" id="{68AC6E91-B04E-4FBC-9D32-DFCD81963D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57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UOjOkKkB7">
            <a:extLst>
              <a:ext uri="{FF2B5EF4-FFF2-40B4-BE49-F238E27FC236}">
                <a16:creationId xmlns:a16="http://schemas.microsoft.com/office/drawing/2014/main" id="{C1AE99E8-02EB-470B-A737-41E7C537D5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4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pCyhluOTU">
            <a:extLst>
              <a:ext uri="{FF2B5EF4-FFF2-40B4-BE49-F238E27FC236}">
                <a16:creationId xmlns:a16="http://schemas.microsoft.com/office/drawing/2014/main" id="{D536B959-A1C6-4ADE-8829-FF6DF265C5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7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Bx9VpuhbR">
            <a:extLst>
              <a:ext uri="{FF2B5EF4-FFF2-40B4-BE49-F238E27FC236}">
                <a16:creationId xmlns:a16="http://schemas.microsoft.com/office/drawing/2014/main" id="{F05D7358-051C-4666-AE2C-7E61846FC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11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a4sO6JNkD">
            <a:extLst>
              <a:ext uri="{FF2B5EF4-FFF2-40B4-BE49-F238E27FC236}">
                <a16:creationId xmlns:a16="http://schemas.microsoft.com/office/drawing/2014/main" id="{4A1577CA-4A32-4C66-9F7B-98ACAF1C93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9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C9xEOSmgK">
            <a:extLst>
              <a:ext uri="{FF2B5EF4-FFF2-40B4-BE49-F238E27FC236}">
                <a16:creationId xmlns:a16="http://schemas.microsoft.com/office/drawing/2014/main" id="{6A6404BF-C5E2-449F-9265-7C3F0BD8DA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3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vvpLmCZI1">
            <a:extLst>
              <a:ext uri="{FF2B5EF4-FFF2-40B4-BE49-F238E27FC236}">
                <a16:creationId xmlns:a16="http://schemas.microsoft.com/office/drawing/2014/main" id="{11484897-E8F2-4BDA-8D51-DEDDE0FAF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9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1xOQKLP7U">
            <a:extLst>
              <a:ext uri="{FF2B5EF4-FFF2-40B4-BE49-F238E27FC236}">
                <a16:creationId xmlns:a16="http://schemas.microsoft.com/office/drawing/2014/main" id="{5B8E74D7-EF33-4B16-8540-E3890718FD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8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6qrqlfrgR">
            <a:extLst>
              <a:ext uri="{FF2B5EF4-FFF2-40B4-BE49-F238E27FC236}">
                <a16:creationId xmlns:a16="http://schemas.microsoft.com/office/drawing/2014/main" id="{9186EBD7-99C8-4D7E-980C-0A239F316A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36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pvmjS8g2F">
            <a:extLst>
              <a:ext uri="{FF2B5EF4-FFF2-40B4-BE49-F238E27FC236}">
                <a16:creationId xmlns:a16="http://schemas.microsoft.com/office/drawing/2014/main" id="{E49ED778-CE3B-4100-9915-23E0D151B4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6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yWR5J6OGB">
            <a:extLst>
              <a:ext uri="{FF2B5EF4-FFF2-40B4-BE49-F238E27FC236}">
                <a16:creationId xmlns:a16="http://schemas.microsoft.com/office/drawing/2014/main" id="{1ABF5A2F-C084-4F6D-B109-CCC0AD12D4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84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llamruov2">
            <a:extLst>
              <a:ext uri="{FF2B5EF4-FFF2-40B4-BE49-F238E27FC236}">
                <a16:creationId xmlns:a16="http://schemas.microsoft.com/office/drawing/2014/main" id="{C58BC712-FDD9-4204-B71D-157F5FF5D6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7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F9SOnkIFa">
            <a:extLst>
              <a:ext uri="{FF2B5EF4-FFF2-40B4-BE49-F238E27FC236}">
                <a16:creationId xmlns:a16="http://schemas.microsoft.com/office/drawing/2014/main" id="{96E89BE6-DC3D-416F-BFC9-847551C4A7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5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gdD1F3e8y">
            <a:extLst>
              <a:ext uri="{FF2B5EF4-FFF2-40B4-BE49-F238E27FC236}">
                <a16:creationId xmlns:a16="http://schemas.microsoft.com/office/drawing/2014/main" id="{87213733-5066-47A2-A697-7F3864C451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5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KHGt3L72r">
            <a:extLst>
              <a:ext uri="{FF2B5EF4-FFF2-40B4-BE49-F238E27FC236}">
                <a16:creationId xmlns:a16="http://schemas.microsoft.com/office/drawing/2014/main" id="{E30DB97E-6646-428E-A02F-517D8EA391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23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Yfh73cse0">
            <a:extLst>
              <a:ext uri="{FF2B5EF4-FFF2-40B4-BE49-F238E27FC236}">
                <a16:creationId xmlns:a16="http://schemas.microsoft.com/office/drawing/2014/main" id="{AD679694-311D-4558-AC80-A62738D879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29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679ZWyso7">
            <a:extLst>
              <a:ext uri="{FF2B5EF4-FFF2-40B4-BE49-F238E27FC236}">
                <a16:creationId xmlns:a16="http://schemas.microsoft.com/office/drawing/2014/main" id="{55B09E8B-E67B-4BFC-8ABD-F10D6B02E0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9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TRs46kCiz">
            <a:extLst>
              <a:ext uri="{FF2B5EF4-FFF2-40B4-BE49-F238E27FC236}">
                <a16:creationId xmlns:a16="http://schemas.microsoft.com/office/drawing/2014/main" id="{53F9EC9F-4B8B-48E9-98FF-5DF59836F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9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VfS5oNTvH">
            <a:extLst>
              <a:ext uri="{FF2B5EF4-FFF2-40B4-BE49-F238E27FC236}">
                <a16:creationId xmlns:a16="http://schemas.microsoft.com/office/drawing/2014/main" id="{2AD65467-24D8-4DDB-81DB-94130D7EC3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32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5TZ5WvBqsf">
            <a:extLst>
              <a:ext uri="{FF2B5EF4-FFF2-40B4-BE49-F238E27FC236}">
                <a16:creationId xmlns:a16="http://schemas.microsoft.com/office/drawing/2014/main" id="{8AA3019E-9699-4EE6-B48C-2BDDB34B8C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25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q9nZHHVjQ">
            <a:extLst>
              <a:ext uri="{FF2B5EF4-FFF2-40B4-BE49-F238E27FC236}">
                <a16:creationId xmlns:a16="http://schemas.microsoft.com/office/drawing/2014/main" id="{60514D9B-6477-4B4B-85C3-DBE58E3907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6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z8CBG3CV5">
            <a:extLst>
              <a:ext uri="{FF2B5EF4-FFF2-40B4-BE49-F238E27FC236}">
                <a16:creationId xmlns:a16="http://schemas.microsoft.com/office/drawing/2014/main" id="{A3E1E48C-F9C1-44DC-B7A1-AE1EB210EE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xs7lSnZzZ">
            <a:extLst>
              <a:ext uri="{FF2B5EF4-FFF2-40B4-BE49-F238E27FC236}">
                <a16:creationId xmlns:a16="http://schemas.microsoft.com/office/drawing/2014/main" id="{7B82A139-5F9A-4A5A-BD5C-EAAD6779CB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90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Ou4cvkiAv">
            <a:extLst>
              <a:ext uri="{FF2B5EF4-FFF2-40B4-BE49-F238E27FC236}">
                <a16:creationId xmlns:a16="http://schemas.microsoft.com/office/drawing/2014/main" id="{49AE1A18-8019-4432-B5D1-A2F2C8AE53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02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8v5v7i6vU">
            <a:extLst>
              <a:ext uri="{FF2B5EF4-FFF2-40B4-BE49-F238E27FC236}">
                <a16:creationId xmlns:a16="http://schemas.microsoft.com/office/drawing/2014/main" id="{76902716-4BAE-4DFF-84DA-89EB60F5D0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bqwwvmDDf">
            <a:extLst>
              <a:ext uri="{FF2B5EF4-FFF2-40B4-BE49-F238E27FC236}">
                <a16:creationId xmlns:a16="http://schemas.microsoft.com/office/drawing/2014/main" id="{F74B0510-4D47-46D0-A745-2BD79837CE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031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6O6kPfQdyr">
            <a:extLst>
              <a:ext uri="{FF2B5EF4-FFF2-40B4-BE49-F238E27FC236}">
                <a16:creationId xmlns:a16="http://schemas.microsoft.com/office/drawing/2014/main" id="{6059CF15-D5F3-4FC6-8C56-A720F3058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3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Bk7O30YTV">
            <a:extLst>
              <a:ext uri="{FF2B5EF4-FFF2-40B4-BE49-F238E27FC236}">
                <a16:creationId xmlns:a16="http://schemas.microsoft.com/office/drawing/2014/main" id="{CBF861C9-F808-4227-B8B9-FA1AEDF7BA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5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rYLBMZ9NE">
            <a:extLst>
              <a:ext uri="{FF2B5EF4-FFF2-40B4-BE49-F238E27FC236}">
                <a16:creationId xmlns:a16="http://schemas.microsoft.com/office/drawing/2014/main" id="{871727D9-66BF-482C-B223-2C8148C0BA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37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pMsJl40UQ">
            <a:extLst>
              <a:ext uri="{FF2B5EF4-FFF2-40B4-BE49-F238E27FC236}">
                <a16:creationId xmlns:a16="http://schemas.microsoft.com/office/drawing/2014/main" id="{18DA9CE2-B2E8-409C-9FAF-5E4D44EE9F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656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iLY33vchj">
            <a:extLst>
              <a:ext uri="{FF2B5EF4-FFF2-40B4-BE49-F238E27FC236}">
                <a16:creationId xmlns:a16="http://schemas.microsoft.com/office/drawing/2014/main" id="{AD64D63E-24C4-4BF2-9934-7568A51E86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22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33pQmSRim">
            <a:extLst>
              <a:ext uri="{FF2B5EF4-FFF2-40B4-BE49-F238E27FC236}">
                <a16:creationId xmlns:a16="http://schemas.microsoft.com/office/drawing/2014/main" id="{0683515E-1B3F-4AA5-9CBA-269CE4477A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hojhijb6c">
            <a:extLst>
              <a:ext uri="{FF2B5EF4-FFF2-40B4-BE49-F238E27FC236}">
                <a16:creationId xmlns:a16="http://schemas.microsoft.com/office/drawing/2014/main" id="{F1480CBC-0FCC-4921-8CB3-FC13F9AED0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0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IhXZb3KD0">
            <a:extLst>
              <a:ext uri="{FF2B5EF4-FFF2-40B4-BE49-F238E27FC236}">
                <a16:creationId xmlns:a16="http://schemas.microsoft.com/office/drawing/2014/main" id="{B5C8C417-0EB4-475D-848E-C58EFFC3AD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22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JXeG2YxiF">
            <a:extLst>
              <a:ext uri="{FF2B5EF4-FFF2-40B4-BE49-F238E27FC236}">
                <a16:creationId xmlns:a16="http://schemas.microsoft.com/office/drawing/2014/main" id="{4380CAD0-87D9-408F-A5DC-40E84FEE9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02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kNUlOtyNW">
            <a:extLst>
              <a:ext uri="{FF2B5EF4-FFF2-40B4-BE49-F238E27FC236}">
                <a16:creationId xmlns:a16="http://schemas.microsoft.com/office/drawing/2014/main" id="{82DFDC07-13E1-422D-8457-A6C558B9CA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tyWAL1YYw">
            <a:extLst>
              <a:ext uri="{FF2B5EF4-FFF2-40B4-BE49-F238E27FC236}">
                <a16:creationId xmlns:a16="http://schemas.microsoft.com/office/drawing/2014/main" id="{DD603186-C8AF-40AF-908D-562B079DC8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7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BdohdvrdP">
            <a:extLst>
              <a:ext uri="{FF2B5EF4-FFF2-40B4-BE49-F238E27FC236}">
                <a16:creationId xmlns:a16="http://schemas.microsoft.com/office/drawing/2014/main" id="{D0F710CF-640D-4BDF-A328-2132F8F779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329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oL0z5bxKl">
            <a:extLst>
              <a:ext uri="{FF2B5EF4-FFF2-40B4-BE49-F238E27FC236}">
                <a16:creationId xmlns:a16="http://schemas.microsoft.com/office/drawing/2014/main" id="{192367CA-398F-4881-AE31-34A8324EF6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6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TpQ9ysJpDy">
            <a:extLst>
              <a:ext uri="{FF2B5EF4-FFF2-40B4-BE49-F238E27FC236}">
                <a16:creationId xmlns:a16="http://schemas.microsoft.com/office/drawing/2014/main" id="{68DE611F-624E-4422-A118-0CF97D60C7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8Xh83QINA">
            <a:extLst>
              <a:ext uri="{FF2B5EF4-FFF2-40B4-BE49-F238E27FC236}">
                <a16:creationId xmlns:a16="http://schemas.microsoft.com/office/drawing/2014/main" id="{E477F193-1239-4E1C-8E7B-2DA840D77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07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0</Words>
  <Application>Microsoft Office PowerPoint</Application>
  <PresentationFormat>Widescreen</PresentationFormat>
  <Paragraphs>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Horvat Sergej</dc:creator>
  <cp:lastModifiedBy>Horvat Sergej</cp:lastModifiedBy>
  <cp:revision>4</cp:revision>
  <dcterms:created xsi:type="dcterms:W3CDTF">2021-08-13T15:09:40Z</dcterms:created>
  <dcterms:modified xsi:type="dcterms:W3CDTF">2021-08-17T11:46:01Z</dcterms:modified>
</cp:coreProperties>
</file>